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1" r:id="rId2"/>
  </p:sldMasterIdLst>
  <p:notesMasterIdLst>
    <p:notesMasterId r:id="rId19"/>
  </p:notes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12192000" cy="6858000"/>
  <p:notesSz cx="7772400" cy="10058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97" d="100"/>
          <a:sy n="97" d="100"/>
        </p:scale>
        <p:origin x="552"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notesMaster" Target="notesMasters/notesMaster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368675" cy="5048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4402138" y="0"/>
            <a:ext cx="3368675" cy="504825"/>
          </a:xfrm>
          <a:prstGeom prst="rect">
            <a:avLst/>
          </a:prstGeom>
        </p:spPr>
        <p:txBody>
          <a:bodyPr vert="horz" lIns="91440" tIns="45720" rIns="91440" bIns="45720" rtlCol="0"/>
          <a:lstStyle>
            <a:lvl1pPr algn="r">
              <a:defRPr sz="1200"/>
            </a:lvl1pPr>
          </a:lstStyle>
          <a:p>
            <a:fld id="{F093374B-C6D2-4668-BC45-5E67CC3259DB}" type="datetimeFigureOut">
              <a:rPr lang="en-US" smtClean="0"/>
              <a:t>1/1/2025</a:t>
            </a:fld>
            <a:endParaRPr lang="en-US"/>
          </a:p>
        </p:txBody>
      </p:sp>
      <p:sp>
        <p:nvSpPr>
          <p:cNvPr id="4" name="Slide Image Placeholder 3"/>
          <p:cNvSpPr>
            <a:spLocks noGrp="1" noRot="1" noChangeAspect="1"/>
          </p:cNvSpPr>
          <p:nvPr>
            <p:ph type="sldImg" idx="2"/>
          </p:nvPr>
        </p:nvSpPr>
        <p:spPr>
          <a:xfrm>
            <a:off x="869950" y="1257300"/>
            <a:ext cx="6032500" cy="339407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77875" y="4840288"/>
            <a:ext cx="6216650" cy="3960812"/>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9553575"/>
            <a:ext cx="3368675" cy="504825"/>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4402138" y="9553575"/>
            <a:ext cx="3368675" cy="504825"/>
          </a:xfrm>
          <a:prstGeom prst="rect">
            <a:avLst/>
          </a:prstGeom>
        </p:spPr>
        <p:txBody>
          <a:bodyPr vert="horz" lIns="91440" tIns="45720" rIns="91440" bIns="45720" rtlCol="0" anchor="b"/>
          <a:lstStyle>
            <a:lvl1pPr algn="r">
              <a:defRPr sz="1200"/>
            </a:lvl1pPr>
          </a:lstStyle>
          <a:p>
            <a:fld id="{82599270-5BBE-4E30-B434-5F144D7810E8}" type="slidenum">
              <a:rPr lang="en-US" smtClean="0"/>
              <a:t>‹#›</a:t>
            </a:fld>
            <a:endParaRPr lang="en-US"/>
          </a:p>
        </p:txBody>
      </p:sp>
    </p:spTree>
    <p:extLst>
      <p:ext uri="{BB962C8B-B14F-4D97-AF65-F5344CB8AC3E}">
        <p14:creationId xmlns:p14="http://schemas.microsoft.com/office/powerpoint/2010/main" val="97448388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C5D34C5B-883D-4B98-AA46-DA13AF698123}" type="slidenum">
              <a:rPr lang="en-US" smtClean="0"/>
              <a:t>16</a:t>
            </a:fld>
            <a:endParaRPr lang="en-US"/>
          </a:p>
        </p:txBody>
      </p:sp>
    </p:spTree>
    <p:extLst>
      <p:ext uri="{BB962C8B-B14F-4D97-AF65-F5344CB8AC3E}">
        <p14:creationId xmlns:p14="http://schemas.microsoft.com/office/powerpoint/2010/main" val="625216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7"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8"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10"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1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2"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13"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
        <p:nvSpPr>
          <p:cNvPr id="14"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15"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16"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17"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18"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1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21"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22"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2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4"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a:endParaRPr>
          </a:p>
        </p:txBody>
      </p:sp>
      <p:sp>
        <p:nvSpPr>
          <p:cNvPr id="25"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2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27"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28"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29"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
        <p:nvSpPr>
          <p:cNvPr id="30"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3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32"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a:endParaRPr>
          </a:p>
        </p:txBody>
      </p:sp>
      <p:sp>
        <p:nvSpPr>
          <p:cNvPr id="33"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a:endParaRPr>
          </a:p>
        </p:txBody>
      </p:sp>
      <p:sp>
        <p:nvSpPr>
          <p:cNvPr id="34"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a:endParaRPr>
          </a:p>
        </p:txBody>
      </p:sp>
      <p:sp>
        <p:nvSpPr>
          <p:cNvPr id="35"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a:endParaRPr>
          </a:p>
        </p:txBody>
      </p:sp>
      <p:sp>
        <p:nvSpPr>
          <p:cNvPr id="36"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a:endParaRPr>
          </a:p>
        </p:txBody>
      </p:sp>
      <p:sp>
        <p:nvSpPr>
          <p:cNvPr id="37"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Slide">
    <p:spTree>
      <p:nvGrpSpPr>
        <p:cNvPr id="1" name=""/>
        <p:cNvGrpSpPr/>
        <p:nvPr/>
      </p:nvGrpSpPr>
      <p:grpSpPr>
        <a:xfrm>
          <a:off x="0" y="0"/>
          <a:ext cx="0" cy="0"/>
          <a:chOff x="0" y="0"/>
          <a:chExt cx="0" cy="0"/>
        </a:xfrm>
      </p:grpSpPr>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 preserve="1">
  <p:cSld name="Title Slide">
    <p:spTree>
      <p:nvGrpSpPr>
        <p:cNvPr id="1" name=""/>
        <p:cNvGrpSpPr/>
        <p:nvPr/>
      </p:nvGrpSpPr>
      <p:grpSpPr>
        <a:xfrm>
          <a:off x="0" y="0"/>
          <a:ext cx="0" cy="0"/>
          <a:chOff x="0" y="0"/>
          <a:chExt cx="0" cy="0"/>
        </a:xfrm>
      </p:grpSpPr>
      <p:sp>
        <p:nvSpPr>
          <p:cNvPr id="40"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1"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Content">
    <p:spTree>
      <p:nvGrpSpPr>
        <p:cNvPr id="1" name=""/>
        <p:cNvGrpSpPr/>
        <p:nvPr/>
      </p:nvGrpSpPr>
      <p:grpSpPr>
        <a:xfrm>
          <a:off x="0" y="0"/>
          <a:ext cx="0" cy="0"/>
          <a:chOff x="0" y="0"/>
          <a:chExt cx="0" cy="0"/>
        </a:xfrm>
      </p:grpSpPr>
      <p:sp>
        <p:nvSpPr>
          <p:cNvPr id="4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3" name="PlaceHolder 2"/>
          <p:cNvSpPr>
            <a:spLocks noGrp="1"/>
          </p:cNvSpPr>
          <p:nvPr>
            <p:ph type="body"/>
          </p:nvPr>
        </p:nvSpPr>
        <p:spPr>
          <a:xfrm>
            <a:off x="609480" y="1604520"/>
            <a:ext cx="1097244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itle, 2 Content">
    <p:spTree>
      <p:nvGrpSpPr>
        <p:cNvPr id="1" name=""/>
        <p:cNvGrpSpPr/>
        <p:nvPr/>
      </p:nvGrpSpPr>
      <p:grpSpPr>
        <a:xfrm>
          <a:off x="0" y="0"/>
          <a:ext cx="0" cy="0"/>
          <a:chOff x="0" y="0"/>
          <a:chExt cx="0" cy="0"/>
        </a:xfrm>
      </p:grpSpPr>
      <p:sp>
        <p:nvSpPr>
          <p:cNvPr id="4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45"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46"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4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Only" preserve="1">
  <p:cSld name="Centered Text">
    <p:spTree>
      <p:nvGrpSpPr>
        <p:cNvPr id="1" name=""/>
        <p:cNvGrpSpPr/>
        <p:nvPr/>
      </p:nvGrpSpPr>
      <p:grpSpPr>
        <a:xfrm>
          <a:off x="0" y="0"/>
          <a:ext cx="0" cy="0"/>
          <a:chOff x="0" y="0"/>
          <a:chExt cx="0" cy="0"/>
        </a:xfrm>
      </p:grpSpPr>
      <p:sp>
        <p:nvSpPr>
          <p:cNvPr id="48" name="PlaceHolder 1"/>
          <p:cNvSpPr>
            <a:spLocks noGrp="1"/>
          </p:cNvSpPr>
          <p:nvPr>
            <p:ph type="subTitle"/>
          </p:nvPr>
        </p:nvSpPr>
        <p:spPr>
          <a:xfrm>
            <a:off x="609480" y="273600"/>
            <a:ext cx="10972440" cy="5307840"/>
          </a:xfrm>
          <a:prstGeom prst="rect">
            <a:avLst/>
          </a:prstGeom>
        </p:spPr>
        <p:txBody>
          <a:bodyPr lIns="0" tIns="0" rIns="0" bIns="0" anchor="ctr">
            <a:noAutofit/>
          </a:bodyPr>
          <a:lstStyle/>
          <a:p>
            <a:pPr algn="ctr"/>
            <a:endParaRPr lang="en-US" sz="3200" b="0" strike="noStrike" spc="-1">
              <a:latin typeface="Aria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AndObj" preserve="1">
  <p:cSld name="Title, 2 Content and Content">
    <p:spTree>
      <p:nvGrpSpPr>
        <p:cNvPr id="1" name=""/>
        <p:cNvGrpSpPr/>
        <p:nvPr/>
      </p:nvGrpSpPr>
      <p:grpSpPr>
        <a:xfrm>
          <a:off x="0" y="0"/>
          <a:ext cx="0" cy="0"/>
          <a:chOff x="0" y="0"/>
          <a:chExt cx="0" cy="0"/>
        </a:xfrm>
      </p:grpSpPr>
      <p:sp>
        <p:nvSpPr>
          <p:cNvPr id="4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0"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51" name="PlaceHolder 3"/>
          <p:cNvSpPr>
            <a:spLocks noGrp="1"/>
          </p:cNvSpPr>
          <p:nvPr>
            <p:ph type="body"/>
          </p:nvPr>
        </p:nvSpPr>
        <p:spPr>
          <a:xfrm>
            <a:off x="6231960" y="1604520"/>
            <a:ext cx="5354280" cy="3977280"/>
          </a:xfrm>
          <a:prstGeom prst="rect">
            <a:avLst/>
          </a:prstGeom>
        </p:spPr>
        <p:txBody>
          <a:bodyPr lIns="0" tIns="0" rIns="0" bIns="0">
            <a:normAutofit/>
          </a:bodyPr>
          <a:lstStyle/>
          <a:p>
            <a:endParaRPr lang="en-US" sz="3200" b="0" strike="noStrike" spc="-1">
              <a:latin typeface="Arial"/>
            </a:endParaRPr>
          </a:p>
        </p:txBody>
      </p:sp>
      <p:sp>
        <p:nvSpPr>
          <p:cNvPr id="52"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AndTwoObj" preserve="1">
  <p:cSld name="Title Content and 2 Content">
    <p:spTree>
      <p:nvGrpSpPr>
        <p:cNvPr id="1" name=""/>
        <p:cNvGrpSpPr/>
        <p:nvPr/>
      </p:nvGrpSpPr>
      <p:grpSpPr>
        <a:xfrm>
          <a:off x="0" y="0"/>
          <a:ext cx="0" cy="0"/>
          <a:chOff x="0" y="0"/>
          <a:chExt cx="0" cy="0"/>
        </a:xfrm>
      </p:grpSpPr>
      <p:sp>
        <p:nvSpPr>
          <p:cNvPr id="53"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4" name="PlaceHolder 2"/>
          <p:cNvSpPr>
            <a:spLocks noGrp="1"/>
          </p:cNvSpPr>
          <p:nvPr>
            <p:ph type="body"/>
          </p:nvPr>
        </p:nvSpPr>
        <p:spPr>
          <a:xfrm>
            <a:off x="609480" y="1604520"/>
            <a:ext cx="5354280" cy="3977280"/>
          </a:xfrm>
          <a:prstGeom prst="rect">
            <a:avLst/>
          </a:prstGeom>
        </p:spPr>
        <p:txBody>
          <a:bodyPr lIns="0" tIns="0" rIns="0" bIns="0">
            <a:normAutofit/>
          </a:bodyPr>
          <a:lstStyle/>
          <a:p>
            <a:endParaRPr lang="en-US" sz="3200" b="0" strike="noStrike" spc="-1">
              <a:latin typeface="Arial"/>
            </a:endParaRPr>
          </a:p>
        </p:txBody>
      </p:sp>
      <p:sp>
        <p:nvSpPr>
          <p:cNvPr id="55"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56" name="PlaceHolder 4"/>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ObjOverTx" preserve="1">
  <p:cSld name="Title, 2 Content over Content">
    <p:spTree>
      <p:nvGrpSpPr>
        <p:cNvPr id="1" name=""/>
        <p:cNvGrpSpPr/>
        <p:nvPr/>
      </p:nvGrpSpPr>
      <p:grpSpPr>
        <a:xfrm>
          <a:off x="0" y="0"/>
          <a:ext cx="0" cy="0"/>
          <a:chOff x="0" y="0"/>
          <a:chExt cx="0" cy="0"/>
        </a:xfrm>
      </p:grpSpPr>
      <p:sp>
        <p:nvSpPr>
          <p:cNvPr id="57"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58"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59"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60" name="PlaceHolder 4"/>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OverTx" preserve="1">
  <p:cSld name="Title, Content over Content">
    <p:spTree>
      <p:nvGrpSpPr>
        <p:cNvPr id="1" name=""/>
        <p:cNvGrpSpPr/>
        <p:nvPr/>
      </p:nvGrpSpPr>
      <p:grpSpPr>
        <a:xfrm>
          <a:off x="0" y="0"/>
          <a:ext cx="0" cy="0"/>
          <a:chOff x="0" y="0"/>
          <a:chExt cx="0" cy="0"/>
        </a:xfrm>
      </p:grpSpPr>
      <p:sp>
        <p:nvSpPr>
          <p:cNvPr id="61"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62" name="PlaceHolder 2"/>
          <p:cNvSpPr>
            <a:spLocks noGrp="1"/>
          </p:cNvSpPr>
          <p:nvPr>
            <p:ph type="body"/>
          </p:nvPr>
        </p:nvSpPr>
        <p:spPr>
          <a:xfrm>
            <a:off x="609480" y="1604520"/>
            <a:ext cx="10972440" cy="1896840"/>
          </a:xfrm>
          <a:prstGeom prst="rect">
            <a:avLst/>
          </a:prstGeom>
        </p:spPr>
        <p:txBody>
          <a:bodyPr lIns="0" tIns="0" rIns="0" bIns="0">
            <a:normAutofit/>
          </a:bodyPr>
          <a:lstStyle/>
          <a:p>
            <a:endParaRPr lang="en-US" sz="3200" b="0" strike="noStrike" spc="-1">
              <a:latin typeface="Arial"/>
            </a:endParaRPr>
          </a:p>
        </p:txBody>
      </p:sp>
      <p:sp>
        <p:nvSpPr>
          <p:cNvPr id="63" name="PlaceHolder 3"/>
          <p:cNvSpPr>
            <a:spLocks noGrp="1"/>
          </p:cNvSpPr>
          <p:nvPr>
            <p:ph type="body"/>
          </p:nvPr>
        </p:nvSpPr>
        <p:spPr>
          <a:xfrm>
            <a:off x="609480" y="3682080"/>
            <a:ext cx="109724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fourObj" preserve="1">
  <p:cSld name="Title, 4 Content">
    <p:spTree>
      <p:nvGrpSpPr>
        <p:cNvPr id="1" name=""/>
        <p:cNvGrpSpPr/>
        <p:nvPr/>
      </p:nvGrpSpPr>
      <p:grpSpPr>
        <a:xfrm>
          <a:off x="0" y="0"/>
          <a:ext cx="0" cy="0"/>
          <a:chOff x="0" y="0"/>
          <a:chExt cx="0" cy="0"/>
        </a:xfrm>
      </p:grpSpPr>
      <p:sp>
        <p:nvSpPr>
          <p:cNvPr id="64"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65" name="PlaceHolder 2"/>
          <p:cNvSpPr>
            <a:spLocks noGrp="1"/>
          </p:cNvSpPr>
          <p:nvPr>
            <p:ph type="body"/>
          </p:nvPr>
        </p:nvSpPr>
        <p:spPr>
          <a:xfrm>
            <a:off x="609480" y="1604520"/>
            <a:ext cx="5354280" cy="1896840"/>
          </a:xfrm>
          <a:prstGeom prst="rect">
            <a:avLst/>
          </a:prstGeom>
        </p:spPr>
        <p:txBody>
          <a:bodyPr lIns="0" tIns="0" rIns="0" bIns="0">
            <a:normAutofit/>
          </a:bodyPr>
          <a:lstStyle/>
          <a:p>
            <a:endParaRPr lang="en-US" sz="3200" b="0" strike="noStrike" spc="-1">
              <a:latin typeface="Arial"/>
            </a:endParaRPr>
          </a:p>
        </p:txBody>
      </p:sp>
      <p:sp>
        <p:nvSpPr>
          <p:cNvPr id="66" name="PlaceHolder 3"/>
          <p:cNvSpPr>
            <a:spLocks noGrp="1"/>
          </p:cNvSpPr>
          <p:nvPr>
            <p:ph type="body"/>
          </p:nvPr>
        </p:nvSpPr>
        <p:spPr>
          <a:xfrm>
            <a:off x="6231960" y="1604520"/>
            <a:ext cx="5354280" cy="1896840"/>
          </a:xfrm>
          <a:prstGeom prst="rect">
            <a:avLst/>
          </a:prstGeom>
        </p:spPr>
        <p:txBody>
          <a:bodyPr lIns="0" tIns="0" rIns="0" bIns="0">
            <a:normAutofit/>
          </a:bodyPr>
          <a:lstStyle/>
          <a:p>
            <a:endParaRPr lang="en-US" sz="3200" b="0" strike="noStrike" spc="-1">
              <a:latin typeface="Arial"/>
            </a:endParaRPr>
          </a:p>
        </p:txBody>
      </p:sp>
      <p:sp>
        <p:nvSpPr>
          <p:cNvPr id="67" name="PlaceHolder 4"/>
          <p:cNvSpPr>
            <a:spLocks noGrp="1"/>
          </p:cNvSpPr>
          <p:nvPr>
            <p:ph type="body"/>
          </p:nvPr>
        </p:nvSpPr>
        <p:spPr>
          <a:xfrm>
            <a:off x="609480" y="3682080"/>
            <a:ext cx="5354280" cy="1896840"/>
          </a:xfrm>
          <a:prstGeom prst="rect">
            <a:avLst/>
          </a:prstGeom>
        </p:spPr>
        <p:txBody>
          <a:bodyPr lIns="0" tIns="0" rIns="0" bIns="0">
            <a:normAutofit/>
          </a:bodyPr>
          <a:lstStyle/>
          <a:p>
            <a:endParaRPr lang="en-US" sz="3200" b="0" strike="noStrike" spc="-1">
              <a:latin typeface="Arial"/>
            </a:endParaRPr>
          </a:p>
        </p:txBody>
      </p:sp>
      <p:sp>
        <p:nvSpPr>
          <p:cNvPr id="68" name="PlaceHolder 5"/>
          <p:cNvSpPr>
            <a:spLocks noGrp="1"/>
          </p:cNvSpPr>
          <p:nvPr>
            <p:ph type="body"/>
          </p:nvPr>
        </p:nvSpPr>
        <p:spPr>
          <a:xfrm>
            <a:off x="6231960" y="3682080"/>
            <a:ext cx="535428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blank" preserve="1">
  <p:cSld name="Title, 6 Content">
    <p:spTree>
      <p:nvGrpSpPr>
        <p:cNvPr id="1" name=""/>
        <p:cNvGrpSpPr/>
        <p:nvPr/>
      </p:nvGrpSpPr>
      <p:grpSpPr>
        <a:xfrm>
          <a:off x="0" y="0"/>
          <a:ext cx="0" cy="0"/>
          <a:chOff x="0" y="0"/>
          <a:chExt cx="0" cy="0"/>
        </a:xfrm>
      </p:grpSpPr>
      <p:sp>
        <p:nvSpPr>
          <p:cNvPr id="69"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US" sz="4400" b="0" strike="noStrike" spc="-1">
              <a:latin typeface="Arial"/>
            </a:endParaRPr>
          </a:p>
        </p:txBody>
      </p:sp>
      <p:sp>
        <p:nvSpPr>
          <p:cNvPr id="70" name="PlaceHolder 2"/>
          <p:cNvSpPr>
            <a:spLocks noGrp="1"/>
          </p:cNvSpPr>
          <p:nvPr>
            <p:ph type="body"/>
          </p:nvPr>
        </p:nvSpPr>
        <p:spPr>
          <a:xfrm>
            <a:off x="609480" y="1604520"/>
            <a:ext cx="3533040" cy="1896840"/>
          </a:xfrm>
          <a:prstGeom prst="rect">
            <a:avLst/>
          </a:prstGeom>
        </p:spPr>
        <p:txBody>
          <a:bodyPr lIns="0" tIns="0" rIns="0" bIns="0">
            <a:normAutofit/>
          </a:bodyPr>
          <a:lstStyle/>
          <a:p>
            <a:endParaRPr lang="en-US" sz="3200" b="0" strike="noStrike" spc="-1">
              <a:latin typeface="Arial"/>
            </a:endParaRPr>
          </a:p>
        </p:txBody>
      </p:sp>
      <p:sp>
        <p:nvSpPr>
          <p:cNvPr id="71" name="PlaceHolder 3"/>
          <p:cNvSpPr>
            <a:spLocks noGrp="1"/>
          </p:cNvSpPr>
          <p:nvPr>
            <p:ph type="body"/>
          </p:nvPr>
        </p:nvSpPr>
        <p:spPr>
          <a:xfrm>
            <a:off x="4319640" y="1604520"/>
            <a:ext cx="3533040" cy="1896840"/>
          </a:xfrm>
          <a:prstGeom prst="rect">
            <a:avLst/>
          </a:prstGeom>
        </p:spPr>
        <p:txBody>
          <a:bodyPr lIns="0" tIns="0" rIns="0" bIns="0">
            <a:normAutofit/>
          </a:bodyPr>
          <a:lstStyle/>
          <a:p>
            <a:endParaRPr lang="en-US" sz="3200" b="0" strike="noStrike" spc="-1">
              <a:latin typeface="Arial"/>
            </a:endParaRPr>
          </a:p>
        </p:txBody>
      </p:sp>
      <p:sp>
        <p:nvSpPr>
          <p:cNvPr id="72" name="PlaceHolder 4"/>
          <p:cNvSpPr>
            <a:spLocks noGrp="1"/>
          </p:cNvSpPr>
          <p:nvPr>
            <p:ph type="body"/>
          </p:nvPr>
        </p:nvSpPr>
        <p:spPr>
          <a:xfrm>
            <a:off x="8029800" y="1604520"/>
            <a:ext cx="3533040" cy="1896840"/>
          </a:xfrm>
          <a:prstGeom prst="rect">
            <a:avLst/>
          </a:prstGeom>
        </p:spPr>
        <p:txBody>
          <a:bodyPr lIns="0" tIns="0" rIns="0" bIns="0">
            <a:normAutofit/>
          </a:bodyPr>
          <a:lstStyle/>
          <a:p>
            <a:endParaRPr lang="en-US" sz="3200" b="0" strike="noStrike" spc="-1">
              <a:latin typeface="Arial"/>
            </a:endParaRPr>
          </a:p>
        </p:txBody>
      </p:sp>
      <p:sp>
        <p:nvSpPr>
          <p:cNvPr id="73" name="PlaceHolder 5"/>
          <p:cNvSpPr>
            <a:spLocks noGrp="1"/>
          </p:cNvSpPr>
          <p:nvPr>
            <p:ph type="body"/>
          </p:nvPr>
        </p:nvSpPr>
        <p:spPr>
          <a:xfrm>
            <a:off x="609480" y="3682080"/>
            <a:ext cx="3533040" cy="1896840"/>
          </a:xfrm>
          <a:prstGeom prst="rect">
            <a:avLst/>
          </a:prstGeom>
        </p:spPr>
        <p:txBody>
          <a:bodyPr lIns="0" tIns="0" rIns="0" bIns="0">
            <a:normAutofit/>
          </a:bodyPr>
          <a:lstStyle/>
          <a:p>
            <a:endParaRPr lang="en-US" sz="3200" b="0" strike="noStrike" spc="-1">
              <a:latin typeface="Arial"/>
            </a:endParaRPr>
          </a:p>
        </p:txBody>
      </p:sp>
      <p:sp>
        <p:nvSpPr>
          <p:cNvPr id="74" name="PlaceHolder 6"/>
          <p:cNvSpPr>
            <a:spLocks noGrp="1"/>
          </p:cNvSpPr>
          <p:nvPr>
            <p:ph type="body"/>
          </p:nvPr>
        </p:nvSpPr>
        <p:spPr>
          <a:xfrm>
            <a:off x="4319640" y="3682080"/>
            <a:ext cx="3533040" cy="1896840"/>
          </a:xfrm>
          <a:prstGeom prst="rect">
            <a:avLst/>
          </a:prstGeom>
        </p:spPr>
        <p:txBody>
          <a:bodyPr lIns="0" tIns="0" rIns="0" bIns="0">
            <a:normAutofit/>
          </a:bodyPr>
          <a:lstStyle/>
          <a:p>
            <a:endParaRPr lang="en-US" sz="3200" b="0" strike="noStrike" spc="-1">
              <a:latin typeface="Arial"/>
            </a:endParaRPr>
          </a:p>
        </p:txBody>
      </p:sp>
      <p:sp>
        <p:nvSpPr>
          <p:cNvPr id="75" name="PlaceHolder 7"/>
          <p:cNvSpPr>
            <a:spLocks noGrp="1"/>
          </p:cNvSpPr>
          <p:nvPr>
            <p:ph type="body"/>
          </p:nvPr>
        </p:nvSpPr>
        <p:spPr>
          <a:xfrm>
            <a:off x="8029800" y="3682080"/>
            <a:ext cx="3533040" cy="1896840"/>
          </a:xfrm>
          <a:prstGeom prst="rect">
            <a:avLst/>
          </a:prstGeom>
        </p:spPr>
        <p:txBody>
          <a:bodyPr lIns="0" tIns="0" rIns="0" bIns="0">
            <a:normAutofit/>
          </a:bodyPr>
          <a:lstStyle/>
          <a:p>
            <a:endParaRPr lang="en-US" sz="3200" b="0" strike="noStrike" spc="-1">
              <a:latin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r>
              <a:rPr lang="en-US" sz="4400" b="0" strike="noStrike" spc="-1">
                <a:latin typeface="Arial"/>
              </a:rPr>
              <a:t>Click to edit the title text format</a:t>
            </a:r>
          </a:p>
        </p:txBody>
      </p:sp>
      <p:sp>
        <p:nvSpPr>
          <p:cNvPr id="39" name="PlaceHolder 2"/>
          <p:cNvSpPr>
            <a:spLocks noGrp="1"/>
          </p:cNvSpPr>
          <p:nvPr>
            <p:ph type="body"/>
          </p:nvPr>
        </p:nvSpPr>
        <p:spPr>
          <a:xfrm>
            <a:off x="609480" y="1604520"/>
            <a:ext cx="10972440" cy="3977280"/>
          </a:xfrm>
          <a:prstGeom prst="rect">
            <a:avLst/>
          </a:prstGeom>
        </p:spPr>
        <p:txBody>
          <a:bodyPr lIns="0" tIns="0" rIns="0" bIns="0">
            <a:normAutofit/>
          </a:bodyPr>
          <a:lstStyle/>
          <a:p>
            <a:pPr marL="432000" indent="-324000">
              <a:spcBef>
                <a:spcPts val="1417"/>
              </a:spcBef>
              <a:buClr>
                <a:srgbClr val="000000"/>
              </a:buClr>
              <a:buSzPct val="45000"/>
              <a:buFont typeface="Wingdings" charset="2"/>
              <a:buChar char=""/>
            </a:pPr>
            <a:r>
              <a:rPr lang="en-US" sz="3200" b="0" strike="noStrike" spc="-1">
                <a:latin typeface="Arial"/>
              </a:rPr>
              <a:t>Click to edit the outline text format</a:t>
            </a:r>
          </a:p>
          <a:p>
            <a:pPr marL="864000" lvl="1" indent="-324000">
              <a:spcBef>
                <a:spcPts val="1134"/>
              </a:spcBef>
              <a:buClr>
                <a:srgbClr val="000000"/>
              </a:buClr>
              <a:buSzPct val="75000"/>
              <a:buFont typeface="Symbol" charset="2"/>
              <a:buChar char=""/>
            </a:pPr>
            <a:r>
              <a:rPr lang="en-US" sz="2800" b="0" strike="noStrike" spc="-1">
                <a:latin typeface="Arial"/>
              </a:rPr>
              <a:t>Second Outline Level</a:t>
            </a:r>
          </a:p>
          <a:p>
            <a:pPr marL="1296000" lvl="2" indent="-288000">
              <a:spcBef>
                <a:spcPts val="850"/>
              </a:spcBef>
              <a:buClr>
                <a:srgbClr val="000000"/>
              </a:buClr>
              <a:buSzPct val="45000"/>
              <a:buFont typeface="Wingdings" charset="2"/>
              <a:buChar char=""/>
            </a:pPr>
            <a:r>
              <a:rPr lang="en-US" sz="2400" b="0" strike="noStrike" spc="-1">
                <a:latin typeface="Arial"/>
              </a:rPr>
              <a:t>Third Outline Level</a:t>
            </a:r>
          </a:p>
          <a:p>
            <a:pPr marL="1728000" lvl="3" indent="-216000">
              <a:spcBef>
                <a:spcPts val="567"/>
              </a:spcBef>
              <a:buClr>
                <a:srgbClr val="000000"/>
              </a:buClr>
              <a:buSzPct val="75000"/>
              <a:buFont typeface="Symbol" charset="2"/>
              <a:buChar char=""/>
            </a:pPr>
            <a:r>
              <a:rPr lang="en-US" sz="2000" b="0" strike="noStrike" spc="-1">
                <a:latin typeface="Arial"/>
              </a:rPr>
              <a:t>Fourth Outline Level</a:t>
            </a:r>
          </a:p>
          <a:p>
            <a:pPr marL="2160000" lvl="4" indent="-216000">
              <a:spcBef>
                <a:spcPts val="283"/>
              </a:spcBef>
              <a:buClr>
                <a:srgbClr val="000000"/>
              </a:buClr>
              <a:buSzPct val="45000"/>
              <a:buFont typeface="Wingdings" charset="2"/>
              <a:buChar char=""/>
            </a:pPr>
            <a:r>
              <a:rPr lang="en-US" sz="2000" b="0" strike="noStrike" spc="-1">
                <a:latin typeface="Arial"/>
              </a:rPr>
              <a:t>Fifth Outline Level</a:t>
            </a:r>
          </a:p>
          <a:p>
            <a:pPr marL="2592000" lvl="5" indent="-216000">
              <a:spcBef>
                <a:spcPts val="283"/>
              </a:spcBef>
              <a:buClr>
                <a:srgbClr val="000000"/>
              </a:buClr>
              <a:buSzPct val="45000"/>
              <a:buFont typeface="Wingdings" charset="2"/>
              <a:buChar char=""/>
            </a:pPr>
            <a:r>
              <a:rPr lang="en-US" sz="2000" b="0" strike="noStrike" spc="-1">
                <a:latin typeface="Arial"/>
              </a:rPr>
              <a:t>Sixth Outline Level</a:t>
            </a:r>
          </a:p>
          <a:p>
            <a:pPr marL="3024000" lvl="6" indent="-216000">
              <a:spcBef>
                <a:spcPts val="283"/>
              </a:spcBef>
              <a:buClr>
                <a:srgbClr val="000000"/>
              </a:buClr>
              <a:buSzPct val="45000"/>
              <a:buFont typeface="Wingdings" charset="2"/>
              <a:buChar char=""/>
            </a:pPr>
            <a:r>
              <a:rPr lang="en-US" sz="2000" b="0" strike="noStrike" spc="-1">
                <a:latin typeface="Arial"/>
              </a:rPr>
              <a:t>Seventh Outline Level</a:t>
            </a:r>
          </a:p>
        </p:txBody>
      </p:sp>
    </p:spTree>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6" name="Picture 4"/>
          <p:cNvPicPr/>
          <p:nvPr/>
        </p:nvPicPr>
        <p:blipFill>
          <a:blip r:embed="rId2"/>
          <a:stretch/>
        </p:blipFill>
        <p:spPr>
          <a:xfrm>
            <a:off x="3960" y="0"/>
            <a:ext cx="12183120" cy="6856920"/>
          </a:xfrm>
          <a:prstGeom prst="rect">
            <a:avLst/>
          </a:prstGeom>
          <a:ln w="0">
            <a:noFill/>
          </a:ln>
        </p:spPr>
      </p:pic>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7" name="Picture 1"/>
          <p:cNvPicPr/>
          <p:nvPr/>
        </p:nvPicPr>
        <p:blipFill>
          <a:blip r:embed="rId2"/>
          <a:stretch/>
        </p:blipFill>
        <p:spPr>
          <a:xfrm>
            <a:off x="1080" y="0"/>
            <a:ext cx="12188880" cy="6856920"/>
          </a:xfrm>
          <a:prstGeom prst="rect">
            <a:avLst/>
          </a:prstGeom>
          <a:ln w="0">
            <a:noFill/>
          </a:ln>
        </p:spPr>
      </p:pic>
      <p:sp>
        <p:nvSpPr>
          <p:cNvPr id="78"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endParaRPr lang="en-US" sz="1800" b="0" strike="noStrike" spc="-1">
              <a:latin typeface="Arial"/>
            </a:endParaRPr>
          </a:p>
          <a:p>
            <a:pPr>
              <a:lnSpc>
                <a:spcPct val="90000"/>
              </a:lnSpc>
              <a:spcBef>
                <a:spcPts val="1001"/>
              </a:spcBef>
              <a:tabLst>
                <a:tab pos="0" algn="l"/>
              </a:tabLst>
            </a:pPr>
            <a:endParaRPr lang="en-US" sz="1800" b="0" strike="noStrike" spc="-1">
              <a:latin typeface="Arial"/>
            </a:endParaRPr>
          </a:p>
          <a:p>
            <a:pPr algn="ctr">
              <a:lnSpc>
                <a:spcPct val="90000"/>
              </a:lnSpc>
              <a:spcBef>
                <a:spcPts val="1001"/>
              </a:spcBef>
              <a:tabLst>
                <a:tab pos="0" algn="l"/>
              </a:tabLst>
            </a:pPr>
            <a:r>
              <a:rPr lang="sr-Latn-RS" sz="2800" b="1" strike="noStrike" spc="-1">
                <a:solidFill>
                  <a:srgbClr val="000000"/>
                </a:solidFill>
                <a:latin typeface="Arial"/>
                <a:ea typeface="DejaVu Sans"/>
              </a:rPr>
              <a:t>ZAŠTITA ŽIVOTNE SREDINE U EVROPSKOJ UNIJI</a:t>
            </a:r>
            <a:endParaRPr lang="en-US" sz="2800" b="0" strike="noStrike" spc="-1">
              <a:latin typeface="Arial"/>
            </a:endParaRPr>
          </a:p>
          <a:p>
            <a:pPr algn="ctr">
              <a:lnSpc>
                <a:spcPct val="90000"/>
              </a:lnSpc>
              <a:spcBef>
                <a:spcPts val="1001"/>
              </a:spcBef>
              <a:tabLst>
                <a:tab pos="0" algn="l"/>
              </a:tabLst>
            </a:pPr>
            <a:r>
              <a:rPr lang="sr-Latn-RS" sz="2800" b="1" strike="noStrike" spc="-1">
                <a:solidFill>
                  <a:srgbClr val="000000"/>
                </a:solidFill>
                <a:latin typeface="Arial"/>
                <a:ea typeface="DejaVu Sans"/>
              </a:rPr>
              <a:t>Prof. dr Vladimir Medović</a:t>
            </a: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9" name="Picture 1_0"/>
          <p:cNvPicPr/>
          <p:nvPr/>
        </p:nvPicPr>
        <p:blipFill>
          <a:blip r:embed="rId2"/>
          <a:stretch/>
        </p:blipFill>
        <p:spPr>
          <a:xfrm>
            <a:off x="1080" y="0"/>
            <a:ext cx="12188880" cy="6856920"/>
          </a:xfrm>
          <a:prstGeom prst="rect">
            <a:avLst/>
          </a:prstGeom>
          <a:ln w="0">
            <a:noFill/>
          </a:ln>
        </p:spPr>
      </p:pic>
      <p:sp>
        <p:nvSpPr>
          <p:cNvPr id="80"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endParaRPr lang="en-US" sz="1800" b="0" strike="noStrike" spc="-1">
              <a:latin typeface="Arial"/>
            </a:endParaRPr>
          </a:p>
          <a:p>
            <a:pPr>
              <a:lnSpc>
                <a:spcPct val="90000"/>
              </a:lnSpc>
              <a:spcBef>
                <a:spcPts val="1001"/>
              </a:spcBef>
              <a:tabLst>
                <a:tab pos="0" algn="l"/>
              </a:tabLst>
            </a:pPr>
            <a:r>
              <a:rPr lang="sr-Latn-RS" sz="2800" b="1" strike="noStrike" spc="-1">
                <a:solidFill>
                  <a:srgbClr val="000000"/>
                </a:solidFill>
                <a:latin typeface="Arial"/>
                <a:ea typeface="DejaVu Sans"/>
              </a:rPr>
              <a:t>CILJEVI EU I ZAŠTITA ŽIVOTNE SREDINE</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 </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EU će raditi na održivom razvoju Evrope…,kao i visokom nivou zaštite i unapređenju kvaliteta životne sredine.</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U odnosima sa svetom EU će dati doprinos održivom razvoju planete.</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 name="Picture 1_1"/>
          <p:cNvPicPr/>
          <p:nvPr/>
        </p:nvPicPr>
        <p:blipFill>
          <a:blip r:embed="rId2"/>
          <a:stretch/>
        </p:blipFill>
        <p:spPr>
          <a:xfrm>
            <a:off x="1080" y="0"/>
            <a:ext cx="12188880" cy="6856920"/>
          </a:xfrm>
          <a:prstGeom prst="rect">
            <a:avLst/>
          </a:prstGeom>
          <a:ln w="0">
            <a:noFill/>
          </a:ln>
        </p:spPr>
      </p:pic>
      <p:sp>
        <p:nvSpPr>
          <p:cNvPr id="82"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endParaRPr lang="en-US" sz="1800" b="0" strike="noStrike" spc="-1">
              <a:latin typeface="Arial"/>
            </a:endParaRPr>
          </a:p>
          <a:p>
            <a:pPr>
              <a:lnSpc>
                <a:spcPct val="90000"/>
              </a:lnSpc>
              <a:spcBef>
                <a:spcPts val="1001"/>
              </a:spcBef>
              <a:tabLst>
                <a:tab pos="0" algn="l"/>
              </a:tabLst>
            </a:pPr>
            <a:r>
              <a:rPr lang="sr-Latn-RS" sz="2800" b="1" strike="noStrike" spc="-1">
                <a:solidFill>
                  <a:srgbClr val="000000"/>
                </a:solidFill>
                <a:latin typeface="Arial"/>
                <a:ea typeface="DejaVu Sans"/>
              </a:rPr>
              <a:t>NADLEŽNOSTI EU U OBLASTI ZAŠTITE ŽIVOTNE SREDINE</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 </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EU deli ovlašćenja sa državama članicama u oblasti zaštite životne sredine. To ne sprečava države članice da, u saglasnosti sa Osnivačkim ugovorima, zadže ili uvedu strože mere o zaštiti životne sredine, o čemu obaveštavaju EK.</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U oblasti očuvanja morskih i bioloških resursa u okvir zajedničke politike ribarstva EU ima isključiva ovlašćenja.</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3" name="Picture 1_2"/>
          <p:cNvPicPr/>
          <p:nvPr/>
        </p:nvPicPr>
        <p:blipFill>
          <a:blip r:embed="rId2"/>
          <a:stretch/>
        </p:blipFill>
        <p:spPr>
          <a:xfrm>
            <a:off x="1080" y="0"/>
            <a:ext cx="12188880" cy="6856920"/>
          </a:xfrm>
          <a:prstGeom prst="rect">
            <a:avLst/>
          </a:prstGeom>
          <a:ln w="0">
            <a:noFill/>
          </a:ln>
        </p:spPr>
      </p:pic>
      <p:sp>
        <p:nvSpPr>
          <p:cNvPr id="84"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CILJEVI POLITIKE EU U OBLASTI ŽIVOTNE SREDINE</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 </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Očuvanje, zaštita i poboljšanje kvaliteta životne sredine.</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Zaštita zdavlja ljudi.</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Pažljivo i racionalno korišćenje prirodnih resursa. </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5" name="Picture 1_3"/>
          <p:cNvPicPr/>
          <p:nvPr/>
        </p:nvPicPr>
        <p:blipFill>
          <a:blip r:embed="rId2"/>
          <a:stretch/>
        </p:blipFill>
        <p:spPr>
          <a:xfrm>
            <a:off x="1080" y="0"/>
            <a:ext cx="12188880" cy="6856920"/>
          </a:xfrm>
          <a:prstGeom prst="rect">
            <a:avLst/>
          </a:prstGeom>
          <a:ln w="0">
            <a:noFill/>
          </a:ln>
        </p:spPr>
      </p:pic>
      <p:sp>
        <p:nvSpPr>
          <p:cNvPr id="86"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 </a:t>
            </a:r>
            <a:endParaRPr lang="en-US" sz="2800" b="0" strike="noStrike" spc="-1">
              <a:latin typeface="Arial"/>
            </a:endParaRPr>
          </a:p>
          <a:p>
            <a:pPr>
              <a:lnSpc>
                <a:spcPct val="90000"/>
              </a:lnSpc>
              <a:spcBef>
                <a:spcPts val="1001"/>
              </a:spcBef>
              <a:tabLst>
                <a:tab pos="0" algn="l"/>
              </a:tabLst>
            </a:pPr>
            <a:r>
              <a:rPr lang="sr-Latn-RS" sz="2800" b="1" strike="noStrike" spc="-1">
                <a:solidFill>
                  <a:srgbClr val="000000"/>
                </a:solidFill>
                <a:latin typeface="Arial"/>
                <a:ea typeface="DejaVu Sans"/>
              </a:rPr>
              <a:t>NAČELA POLITIKE EU U OBLASTI ŽIVOTNE SREDINE</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 </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Načelo predostrožnosti.</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Načelo preventivnog delovanja.</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Prioritetno uklanjanje štete nanete životnoj sredini na samom izvoru. </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Načelo “zagađivač plaća”.</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7" name="Picture 1_4"/>
          <p:cNvPicPr/>
          <p:nvPr/>
        </p:nvPicPr>
        <p:blipFill>
          <a:blip r:embed="rId2"/>
          <a:stretch/>
        </p:blipFill>
        <p:spPr>
          <a:xfrm>
            <a:off x="1080" y="0"/>
            <a:ext cx="12188880" cy="6856920"/>
          </a:xfrm>
          <a:prstGeom prst="rect">
            <a:avLst/>
          </a:prstGeom>
          <a:ln w="0">
            <a:noFill/>
          </a:ln>
        </p:spPr>
      </p:pic>
      <p:sp>
        <p:nvSpPr>
          <p:cNvPr id="88"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dirty="0" smtClean="0">
                <a:solidFill>
                  <a:srgbClr val="000000"/>
                </a:solidFill>
                <a:latin typeface="Arial"/>
                <a:ea typeface="DejaVu Sans"/>
              </a:rPr>
              <a:t>POSTUPAK </a:t>
            </a:r>
            <a:r>
              <a:rPr lang="sr-Latn-RS" sz="2800" b="1" strike="noStrike" spc="-1" dirty="0">
                <a:solidFill>
                  <a:srgbClr val="000000"/>
                </a:solidFill>
                <a:latin typeface="Arial"/>
                <a:ea typeface="DejaVu Sans"/>
              </a:rPr>
              <a:t>DONOŠENJA PROPISA U OBLASTI ŽIVOTNE SREDINE</a:t>
            </a:r>
            <a:endParaRPr lang="en-US" sz="2800" b="0" strike="noStrike" spc="-1" dirty="0">
              <a:latin typeface="Arial"/>
            </a:endParaRPr>
          </a:p>
          <a:p>
            <a:pPr>
              <a:lnSpc>
                <a:spcPct val="90000"/>
              </a:lnSpc>
              <a:spcBef>
                <a:spcPts val="1001"/>
              </a:spcBef>
              <a:tabLst>
                <a:tab pos="0" algn="l"/>
              </a:tabLst>
            </a:pPr>
            <a:r>
              <a:rPr lang="sr-Latn-RS" sz="2800" b="0" strike="noStrike" spc="-1" dirty="0">
                <a:solidFill>
                  <a:srgbClr val="000000"/>
                </a:solidFill>
                <a:latin typeface="Arial"/>
                <a:ea typeface="DejaVu Sans"/>
              </a:rPr>
              <a:t>EP i Savet EU, uz konsultaciju Ekonomskog i socijalnog komiteta i Komiteta regiona, u redovnom zakonodavnom postupku donose propise.</a:t>
            </a:r>
            <a:endParaRPr lang="en-US" sz="2800" b="0" strike="noStrike" spc="-1" dirty="0">
              <a:latin typeface="Arial"/>
            </a:endParaRPr>
          </a:p>
          <a:p>
            <a:pPr>
              <a:lnSpc>
                <a:spcPct val="90000"/>
              </a:lnSpc>
              <a:spcBef>
                <a:spcPts val="1001"/>
              </a:spcBef>
              <a:tabLst>
                <a:tab pos="0" algn="l"/>
              </a:tabLst>
            </a:pPr>
            <a:r>
              <a:rPr lang="sr-Latn-RS" sz="2800" b="0" strike="noStrike" spc="-1" dirty="0">
                <a:solidFill>
                  <a:srgbClr val="000000"/>
                </a:solidFill>
                <a:latin typeface="Arial"/>
                <a:ea typeface="DejaVu Sans"/>
              </a:rPr>
              <a:t>Savet EU, uz konsultaciju EP i Ekonomskog i socijalnog komiteta i Komiteta regiona donosi propise pretežno fiskalne prirode, mere koje utiču na prostorno planiranje, kvantitativno upravljanje vodnim resursima, korišćenje zemljišta i mere koje utiču na izbor država članica između različitih izvora energije.</a:t>
            </a:r>
            <a:endParaRPr lang="en-US" sz="2800" b="0" strike="noStrike" spc="-1" dirty="0">
              <a:latin typeface="Arial"/>
            </a:endParaRPr>
          </a:p>
          <a:p>
            <a:pPr>
              <a:lnSpc>
                <a:spcPct val="90000"/>
              </a:lnSpc>
              <a:spcBef>
                <a:spcPts val="1001"/>
              </a:spcBef>
              <a:tabLst>
                <a:tab pos="0" algn="l"/>
              </a:tabLst>
            </a:pPr>
            <a:endParaRPr lang="en-US" sz="28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9" name="Picture 1_5"/>
          <p:cNvPicPr/>
          <p:nvPr/>
        </p:nvPicPr>
        <p:blipFill>
          <a:blip r:embed="rId2"/>
          <a:stretch/>
        </p:blipFill>
        <p:spPr>
          <a:xfrm>
            <a:off x="1080" y="0"/>
            <a:ext cx="12188880" cy="6856920"/>
          </a:xfrm>
          <a:prstGeom prst="rect">
            <a:avLst/>
          </a:prstGeom>
          <a:ln w="0">
            <a:noFill/>
          </a:ln>
        </p:spPr>
      </p:pic>
      <p:sp>
        <p:nvSpPr>
          <p:cNvPr id="90"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dirty="0">
                <a:solidFill>
                  <a:srgbClr val="000000"/>
                </a:solidFill>
                <a:latin typeface="Arial"/>
                <a:ea typeface="DejaVu Sans"/>
              </a:rPr>
              <a:t>AGENCIJA EU ZA ZAŠTITU ŽIVOTNE SREDINE (EEA)</a:t>
            </a:r>
            <a:endParaRPr lang="en-US" sz="2800" b="0" strike="noStrike" spc="-1" dirty="0">
              <a:latin typeface="Arial"/>
            </a:endParaRPr>
          </a:p>
          <a:p>
            <a:pPr>
              <a:lnSpc>
                <a:spcPct val="90000"/>
              </a:lnSpc>
              <a:spcBef>
                <a:spcPts val="1001"/>
              </a:spcBef>
              <a:tabLst>
                <a:tab pos="0" algn="l"/>
              </a:tabLst>
            </a:pPr>
            <a:endParaRPr lang="sr-Latn-RS" sz="2800" b="0" strike="noStrike" spc="-1" dirty="0" smtClean="0">
              <a:solidFill>
                <a:srgbClr val="000000"/>
              </a:solidFill>
              <a:latin typeface="Arial"/>
              <a:ea typeface="DejaVu Sans"/>
            </a:endParaRPr>
          </a:p>
          <a:p>
            <a:pPr>
              <a:lnSpc>
                <a:spcPct val="90000"/>
              </a:lnSpc>
              <a:spcBef>
                <a:spcPts val="1001"/>
              </a:spcBef>
              <a:tabLst>
                <a:tab pos="0" algn="l"/>
              </a:tabLst>
            </a:pPr>
            <a:r>
              <a:rPr lang="sr-Latn-RS" sz="2800" b="0" strike="noStrike" spc="-1" dirty="0" smtClean="0">
                <a:solidFill>
                  <a:srgbClr val="000000"/>
                </a:solidFill>
                <a:latin typeface="Arial"/>
                <a:ea typeface="DejaVu Sans"/>
              </a:rPr>
              <a:t>Osnovana </a:t>
            </a:r>
            <a:r>
              <a:rPr lang="sr-Latn-RS" sz="2800" b="0" strike="noStrike" spc="-1" dirty="0">
                <a:solidFill>
                  <a:srgbClr val="000000"/>
                </a:solidFill>
                <a:latin typeface="Arial"/>
                <a:ea typeface="DejaVu Sans"/>
              </a:rPr>
              <a:t>Uredbom Saveta (EEZ) br. 1210/90 iz 1990.</a:t>
            </a:r>
            <a:endParaRPr lang="en-US" sz="2800" b="0" strike="noStrike" spc="-1" dirty="0">
              <a:latin typeface="Arial"/>
            </a:endParaRPr>
          </a:p>
          <a:p>
            <a:pPr>
              <a:lnSpc>
                <a:spcPct val="90000"/>
              </a:lnSpc>
              <a:spcBef>
                <a:spcPts val="1001"/>
              </a:spcBef>
              <a:tabLst>
                <a:tab pos="0" algn="l"/>
              </a:tabLst>
            </a:pPr>
            <a:r>
              <a:rPr lang="sr-Latn-RS" sz="2800" b="0" strike="noStrike" spc="-1" dirty="0">
                <a:solidFill>
                  <a:srgbClr val="000000"/>
                </a:solidFill>
                <a:latin typeface="Arial"/>
                <a:ea typeface="DejaVu Sans"/>
              </a:rPr>
              <a:t>Započela sa radom 1994.</a:t>
            </a:r>
            <a:endParaRPr lang="en-US" sz="2800" b="0" strike="noStrike" spc="-1" dirty="0">
              <a:latin typeface="Arial"/>
            </a:endParaRPr>
          </a:p>
          <a:p>
            <a:pPr>
              <a:lnSpc>
                <a:spcPct val="90000"/>
              </a:lnSpc>
              <a:spcBef>
                <a:spcPts val="1001"/>
              </a:spcBef>
              <a:tabLst>
                <a:tab pos="0" algn="l"/>
              </a:tabLst>
            </a:pPr>
            <a:r>
              <a:rPr lang="sr-Latn-RS" sz="2800" b="0" strike="noStrike" spc="-1" dirty="0">
                <a:solidFill>
                  <a:srgbClr val="000000"/>
                </a:solidFill>
                <a:latin typeface="Arial"/>
                <a:ea typeface="DejaVu Sans"/>
              </a:rPr>
              <a:t>Sedište u Kopenhagenu.</a:t>
            </a:r>
            <a:endParaRPr lang="en-US" sz="2800" b="0" strike="noStrike" spc="-1" dirty="0">
              <a:latin typeface="Arial"/>
            </a:endParaRPr>
          </a:p>
          <a:p>
            <a:pPr>
              <a:lnSpc>
                <a:spcPct val="90000"/>
              </a:lnSpc>
              <a:spcBef>
                <a:spcPts val="1001"/>
              </a:spcBef>
              <a:tabLst>
                <a:tab pos="0" algn="l"/>
              </a:tabLst>
            </a:pPr>
            <a:r>
              <a:rPr lang="sr-Latn-RS" sz="2800" b="0" strike="noStrike" spc="-1" dirty="0">
                <a:solidFill>
                  <a:srgbClr val="000000"/>
                </a:solidFill>
                <a:latin typeface="Arial"/>
                <a:ea typeface="DejaVu Sans"/>
              </a:rPr>
              <a:t>Pruža podršku ispunjenju ciljeva u oblasti životne sredine, klime i održivosti postavljenih Evropskim zelenim planom za 2030. i 2050.</a:t>
            </a:r>
            <a:endParaRPr lang="en-US" sz="2800" b="0" strike="noStrike" spc="-1" dirty="0">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1" name="Picture 1_6"/>
          <p:cNvPicPr/>
          <p:nvPr/>
        </p:nvPicPr>
        <p:blipFill>
          <a:blip r:embed="rId2"/>
          <a:stretch/>
        </p:blipFill>
        <p:spPr>
          <a:xfrm>
            <a:off x="1080" y="0"/>
            <a:ext cx="12188880" cy="6856920"/>
          </a:xfrm>
          <a:prstGeom prst="rect">
            <a:avLst/>
          </a:prstGeom>
          <a:ln w="0">
            <a:noFill/>
          </a:ln>
        </p:spPr>
      </p:pic>
      <p:sp>
        <p:nvSpPr>
          <p:cNvPr id="92"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ORGANI UPRAVLJANJA EEA</a:t>
            </a:r>
            <a:endParaRPr lang="en-US" sz="2800" b="0" strike="noStrike" spc="-1">
              <a:latin typeface="Arial"/>
            </a:endParaRPr>
          </a:p>
          <a:p>
            <a:pPr>
              <a:lnSpc>
                <a:spcPct val="90000"/>
              </a:lnSpc>
              <a:spcBef>
                <a:spcPts val="1001"/>
              </a:spcBef>
              <a:tabLst>
                <a:tab pos="0" algn="l"/>
              </a:tabLst>
            </a:pPr>
            <a:r>
              <a:rPr lang="sr-Latn-RS" sz="2800" b="1" strike="noStrike" spc="-1">
                <a:solidFill>
                  <a:srgbClr val="000000"/>
                </a:solidFill>
                <a:latin typeface="Arial"/>
                <a:ea typeface="DejaVu Sans"/>
              </a:rPr>
              <a:t>Upravni odbor:</a:t>
            </a:r>
            <a:r>
              <a:rPr lang="sr-Latn-RS" sz="2800" b="0" strike="noStrike" spc="-1">
                <a:solidFill>
                  <a:srgbClr val="000000"/>
                </a:solidFill>
                <a:latin typeface="Arial"/>
                <a:ea typeface="DejaVu Sans"/>
              </a:rPr>
              <a:t>glavni organ odlučivanja, nadgleda funkcionisanje Agencije i obezbeđuje da Agencija ispunjava svoju misiju i mandat. Sastav: po jedan predstavnik svake države članice, dva predstavnika EK, dva naučna eksperta koje bira EP.</a:t>
            </a:r>
            <a:endParaRPr lang="en-US" sz="2800" b="0" strike="noStrike" spc="-1">
              <a:latin typeface="Arial"/>
            </a:endParaRPr>
          </a:p>
          <a:p>
            <a:pPr>
              <a:lnSpc>
                <a:spcPct val="90000"/>
              </a:lnSpc>
              <a:spcBef>
                <a:spcPts val="1001"/>
              </a:spcBef>
              <a:tabLst>
                <a:tab pos="0" algn="l"/>
              </a:tabLst>
            </a:pPr>
            <a:r>
              <a:rPr lang="sr-Latn-RS" sz="2800" b="1" strike="noStrike" spc="-1">
                <a:solidFill>
                  <a:srgbClr val="000000"/>
                </a:solidFill>
                <a:latin typeface="Arial"/>
                <a:ea typeface="DejaVu Sans"/>
              </a:rPr>
              <a:t>Biro: </a:t>
            </a:r>
            <a:r>
              <a:rPr lang="sr-Latn-RS" sz="2800" b="0" strike="noStrike" spc="-1">
                <a:solidFill>
                  <a:srgbClr val="000000"/>
                </a:solidFill>
                <a:latin typeface="Arial"/>
                <a:ea typeface="DejaVu Sans"/>
              </a:rPr>
              <a:t>daje predloge Upravnom odboru i izvršava njegove odluke. Sastav: predsednik, pet potpredsednika, jedan predstavnik EK, jedan član koga bira EP.</a:t>
            </a:r>
            <a:endParaRPr lang="en-US" sz="2800" b="0" strike="noStrike" spc="-1">
              <a:latin typeface="Arial"/>
            </a:endParaRPr>
          </a:p>
          <a:p>
            <a:pPr>
              <a:lnSpc>
                <a:spcPct val="90000"/>
              </a:lnSpc>
              <a:spcBef>
                <a:spcPts val="1001"/>
              </a:spcBef>
              <a:tabLst>
                <a:tab pos="0" algn="l"/>
              </a:tabLst>
            </a:pPr>
            <a:r>
              <a:rPr lang="sr-Latn-RS" sz="2800" b="1" strike="noStrike" spc="-1">
                <a:solidFill>
                  <a:srgbClr val="000000"/>
                </a:solidFill>
                <a:latin typeface="Arial"/>
                <a:ea typeface="DejaVu Sans"/>
              </a:rPr>
              <a:t>Izvršni direktor:</a:t>
            </a:r>
            <a:r>
              <a:rPr lang="sr-Latn-RS" sz="2800" b="0" strike="noStrike" spc="-1">
                <a:solidFill>
                  <a:srgbClr val="000000"/>
                </a:solidFill>
                <a:latin typeface="Arial"/>
                <a:ea typeface="DejaVu Sans"/>
              </a:rPr>
              <a:t> odgovoran za poslovanje Agencije.</a:t>
            </a: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3" name="Picture 1_7"/>
          <p:cNvPicPr/>
          <p:nvPr/>
        </p:nvPicPr>
        <p:blipFill>
          <a:blip r:embed="rId2"/>
          <a:stretch/>
        </p:blipFill>
        <p:spPr>
          <a:xfrm>
            <a:off x="1080" y="0"/>
            <a:ext cx="12188880" cy="6856920"/>
          </a:xfrm>
          <a:prstGeom prst="rect">
            <a:avLst/>
          </a:prstGeom>
          <a:ln w="0">
            <a:noFill/>
          </a:ln>
        </p:spPr>
      </p:pic>
      <p:sp>
        <p:nvSpPr>
          <p:cNvPr id="94"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PRAVO EU U OBLASTI KLIMATSKIH PROMENA</a:t>
            </a:r>
            <a:endParaRPr lang="en-US" sz="28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Klimatsko pravo EU obezbeđuje ispunjenje ciljeva postavljenih Evropskim zelenim planom da evropska ekonomija i društvo postanu klimatski neutralni do 2050. godine, kao i za smanjenje emisije gasova staklene bašte za 55% do 2030. godine, u odnosu na emisiju iz 1990 godine.</a:t>
            </a:r>
            <a:endParaRPr lang="en-US" sz="26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Ostali ciljevi: stvaranje sistema za nadzor i praćenje i preduzimanje dodatnih mera, stvaranje predvidivog okruženja za investitore, obezbeđivanje da tranzicija ka klimatskoj neutralnosti bude nepovratna. </a:t>
            </a:r>
            <a:endParaRPr lang="en-US" sz="26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Uredba 2021/1119 EP i Saveta EU od 30. juna 2021. o uspostavljanju okvira za postizanje klimatske neutralnosti.</a:t>
            </a:r>
            <a:endParaRPr lang="en-US" sz="2600" b="0" strike="noStrike" spc="-1">
              <a:latin typeface="Arial"/>
            </a:endParaRPr>
          </a:p>
          <a:p>
            <a:pPr>
              <a:lnSpc>
                <a:spcPct val="90000"/>
              </a:lnSpc>
              <a:spcBef>
                <a:spcPts val="1001"/>
              </a:spcBef>
              <a:tabLst>
                <a:tab pos="0" algn="l"/>
              </a:tabLst>
            </a:pPr>
            <a:endParaRPr lang="en-US" sz="2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5" name="Picture 1_8"/>
          <p:cNvPicPr/>
          <p:nvPr/>
        </p:nvPicPr>
        <p:blipFill>
          <a:blip r:embed="rId2"/>
          <a:stretch/>
        </p:blipFill>
        <p:spPr>
          <a:xfrm>
            <a:off x="1080" y="0"/>
            <a:ext cx="12188880" cy="6856920"/>
          </a:xfrm>
          <a:prstGeom prst="rect">
            <a:avLst/>
          </a:prstGeom>
          <a:ln w="0">
            <a:noFill/>
          </a:ln>
        </p:spPr>
      </p:pic>
      <p:sp>
        <p:nvSpPr>
          <p:cNvPr id="96"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EU VODEĆI AKTER U BORBI PROTIV KLIMATSKIH PROMENA</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U odnosima sa svetom EU će dati doprinos održivom razvoju planete.</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Podsticanje mera na međunarodnom nivou za rešavanje regionalnih ili svetskih problema u vezi sa životnom sredinom, a naročito borbe protiv klimatskih promena.</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EU najveći donator finansijskih sredstava u borbi protiv klimatskih promena.</a:t>
            </a: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 name="Picture 1_9"/>
          <p:cNvPicPr/>
          <p:nvPr/>
        </p:nvPicPr>
        <p:blipFill>
          <a:blip r:embed="rId2"/>
          <a:stretch/>
        </p:blipFill>
        <p:spPr>
          <a:xfrm>
            <a:off x="1080" y="0"/>
            <a:ext cx="12188880" cy="6856920"/>
          </a:xfrm>
          <a:prstGeom prst="rect">
            <a:avLst/>
          </a:prstGeom>
          <a:ln w="0">
            <a:noFill/>
          </a:ln>
        </p:spPr>
      </p:pic>
      <p:sp>
        <p:nvSpPr>
          <p:cNvPr id="98"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MEĐUNARODNI UGOVORI KAO IZVOR PRAVA EU</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Međunarodni ugovori koje zaključuje EU.</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Međunarodni ugovori koje zaključuju EU i njene države članice.</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Međunarodni ugovori koji su otvoreni samo za države članice a spadaju u nadležnost EU.</a:t>
            </a: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Zaključeni međunarodni ugovori obavezuju organe EU i države članice.</a:t>
            </a: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9" name="Picture 1_10"/>
          <p:cNvPicPr/>
          <p:nvPr/>
        </p:nvPicPr>
        <p:blipFill>
          <a:blip r:embed="rId2"/>
          <a:stretch/>
        </p:blipFill>
        <p:spPr>
          <a:xfrm>
            <a:off x="1080" y="0"/>
            <a:ext cx="12188880" cy="6856920"/>
          </a:xfrm>
          <a:prstGeom prst="rect">
            <a:avLst/>
          </a:prstGeom>
          <a:ln w="0">
            <a:noFill/>
          </a:ln>
        </p:spPr>
      </p:pic>
      <p:sp>
        <p:nvSpPr>
          <p:cNvPr id="100"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MEĐUNARODNI UGOVORI O BORBI PROTIV KLIMATSKIH PROMENA</a:t>
            </a:r>
            <a:endParaRPr lang="en-US" sz="2800" b="0" strike="noStrike" spc="-1">
              <a:latin typeface="Arial"/>
            </a:endParaRPr>
          </a:p>
          <a:p>
            <a:pPr>
              <a:lnSpc>
                <a:spcPct val="90000"/>
              </a:lnSpc>
              <a:spcBef>
                <a:spcPts val="1001"/>
              </a:spcBef>
              <a:tabLst>
                <a:tab pos="0" algn="l"/>
              </a:tabLst>
            </a:pPr>
            <a:r>
              <a:rPr lang="sr-Latn-RS" sz="2200" b="0" strike="noStrike" spc="-1">
                <a:solidFill>
                  <a:srgbClr val="000000"/>
                </a:solidFill>
                <a:latin typeface="Arial"/>
                <a:ea typeface="DejaVu Sans"/>
              </a:rPr>
              <a:t>Okvirna konvencija UN o klimatskim promenama iz 2015. (Pariski ugovor), EU i sve države članice potpisale i ratifikovale ugovor.</a:t>
            </a:r>
            <a:endParaRPr lang="en-US" sz="2200" b="0" strike="noStrike" spc="-1">
              <a:latin typeface="Arial"/>
            </a:endParaRPr>
          </a:p>
          <a:p>
            <a:pPr>
              <a:lnSpc>
                <a:spcPct val="90000"/>
              </a:lnSpc>
              <a:spcBef>
                <a:spcPts val="1001"/>
              </a:spcBef>
              <a:tabLst>
                <a:tab pos="0" algn="l"/>
              </a:tabLst>
            </a:pPr>
            <a:r>
              <a:rPr lang="sr-Latn-RS" sz="2200" b="0" strike="noStrike" spc="-1">
                <a:solidFill>
                  <a:srgbClr val="000000"/>
                </a:solidFill>
                <a:latin typeface="Arial"/>
                <a:ea typeface="DejaVu Sans"/>
              </a:rPr>
              <a:t>Klimatski pakt iz Glazgova iz 2021. - usvojene mere za ubrzano ostvarivanje ciljeva Pariskog ugovora.</a:t>
            </a:r>
            <a:endParaRPr lang="en-US" sz="2200" b="0" strike="noStrike" spc="-1">
              <a:latin typeface="Arial"/>
            </a:endParaRPr>
          </a:p>
          <a:p>
            <a:pPr>
              <a:lnSpc>
                <a:spcPct val="90000"/>
              </a:lnSpc>
              <a:spcBef>
                <a:spcPts val="1001"/>
              </a:spcBef>
              <a:tabLst>
                <a:tab pos="0" algn="l"/>
              </a:tabLst>
            </a:pPr>
            <a:r>
              <a:rPr lang="sr-Latn-RS" sz="2200" b="0" strike="noStrike" spc="-1">
                <a:solidFill>
                  <a:srgbClr val="000000"/>
                </a:solidFill>
                <a:latin typeface="Arial"/>
                <a:ea typeface="DejaVu Sans"/>
              </a:rPr>
              <a:t>Konferencija UN o klimi u Egiptu 2022 – osnovan fond za gubitke i štete ranjivim državama</a:t>
            </a:r>
            <a:endParaRPr lang="en-US" sz="2200" b="0" strike="noStrike" spc="-1">
              <a:latin typeface="Arial"/>
            </a:endParaRPr>
          </a:p>
          <a:p>
            <a:pPr>
              <a:lnSpc>
                <a:spcPct val="90000"/>
              </a:lnSpc>
              <a:spcBef>
                <a:spcPts val="1001"/>
              </a:spcBef>
              <a:tabLst>
                <a:tab pos="0" algn="l"/>
              </a:tabLst>
            </a:pPr>
            <a:r>
              <a:rPr lang="sr-Latn-RS" sz="2200" b="0" strike="noStrike" spc="-1">
                <a:solidFill>
                  <a:srgbClr val="000000"/>
                </a:solidFill>
                <a:latin typeface="Arial"/>
                <a:ea typeface="DejaVu Sans"/>
              </a:rPr>
              <a:t>Konferencija UN o klimi u UAE 2023 – usvojen prvi pregled stanja</a:t>
            </a:r>
            <a:endParaRPr lang="en-US" sz="2200" b="0" strike="noStrike" spc="-1">
              <a:latin typeface="Arial"/>
            </a:endParaRPr>
          </a:p>
          <a:p>
            <a:pPr>
              <a:lnSpc>
                <a:spcPct val="90000"/>
              </a:lnSpc>
              <a:spcBef>
                <a:spcPts val="1001"/>
              </a:spcBef>
              <a:tabLst>
                <a:tab pos="0" algn="l"/>
              </a:tabLst>
            </a:pPr>
            <a:r>
              <a:rPr lang="sr-Latn-RS" sz="2200" b="0" strike="noStrike" spc="-1">
                <a:solidFill>
                  <a:srgbClr val="000000"/>
                </a:solidFill>
                <a:latin typeface="Arial"/>
                <a:ea typeface="DejaVu Sans"/>
              </a:rPr>
              <a:t>Konferencija UN o klimi u Bakuu 2024, utrostručena finansijska pomoć državama u razvoju </a:t>
            </a:r>
            <a:endParaRPr lang="en-US" sz="22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1" name="Picture 1_11"/>
          <p:cNvPicPr/>
          <p:nvPr/>
        </p:nvPicPr>
        <p:blipFill>
          <a:blip r:embed="rId2"/>
          <a:stretch/>
        </p:blipFill>
        <p:spPr>
          <a:xfrm>
            <a:off x="1080" y="0"/>
            <a:ext cx="12188880" cy="6856920"/>
          </a:xfrm>
          <a:prstGeom prst="rect">
            <a:avLst/>
          </a:prstGeom>
          <a:ln w="0">
            <a:noFill/>
          </a:ln>
        </p:spPr>
      </p:pic>
      <p:sp>
        <p:nvSpPr>
          <p:cNvPr id="102"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PRAKSA SUDA PRAVDE EU: KLIMATSKE PROMENE</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Presuda Suda pravde EU u predmetu C-366/10, </a:t>
            </a:r>
            <a:r>
              <a:rPr lang="sr-Latn-RS" sz="2800" b="0" i="1" strike="noStrike" spc="-1">
                <a:solidFill>
                  <a:srgbClr val="000000"/>
                </a:solidFill>
                <a:latin typeface="Arial"/>
                <a:ea typeface="DejaVu Sans"/>
              </a:rPr>
              <a:t>Air Transport Association of America and Others v. Secretary of State for Energy anc Climate Change</a:t>
            </a:r>
            <a:r>
              <a:rPr lang="sr-Latn-RS" sz="2800" b="0" strike="noStrike" spc="-1">
                <a:solidFill>
                  <a:srgbClr val="000000"/>
                </a:solidFill>
                <a:latin typeface="Arial"/>
                <a:ea typeface="DejaVu Sans"/>
              </a:rPr>
              <a:t>, od 21. decembra 2011.</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sr-Latn-RS" sz="2800" b="0" strike="noStrike" spc="-1">
                <a:solidFill>
                  <a:srgbClr val="000000"/>
                </a:solidFill>
                <a:latin typeface="Arial"/>
                <a:ea typeface="DejaVu Sans"/>
              </a:rPr>
              <a:t>Presuda Suda pravde EU u predmetu C-565/19, </a:t>
            </a:r>
            <a:r>
              <a:rPr lang="sr-Latn-RS" sz="2800" b="0" i="1" strike="noStrike" spc="-1">
                <a:solidFill>
                  <a:srgbClr val="000000"/>
                </a:solidFill>
                <a:latin typeface="Arial"/>
                <a:ea typeface="DejaVu Sans"/>
              </a:rPr>
              <a:t>Armando Carvalho and Others v. European Parliament and Council of the EU</a:t>
            </a:r>
            <a:r>
              <a:rPr lang="sr-Latn-RS" sz="2800" b="0" strike="noStrike" spc="-1">
                <a:solidFill>
                  <a:srgbClr val="000000"/>
                </a:solidFill>
                <a:latin typeface="Arial"/>
                <a:ea typeface="DejaVu Sans"/>
              </a:rPr>
              <a:t>, od 25. marta 2021. </a:t>
            </a:r>
            <a:endParaRPr lang="en-US" sz="28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 name="Picture 1_12"/>
          <p:cNvPicPr/>
          <p:nvPr/>
        </p:nvPicPr>
        <p:blipFill>
          <a:blip r:embed="rId2"/>
          <a:stretch/>
        </p:blipFill>
        <p:spPr>
          <a:xfrm>
            <a:off x="1080" y="0"/>
            <a:ext cx="12188880" cy="6856920"/>
          </a:xfrm>
          <a:prstGeom prst="rect">
            <a:avLst/>
          </a:prstGeom>
          <a:ln w="0">
            <a:noFill/>
          </a:ln>
        </p:spPr>
      </p:pic>
      <p:sp>
        <p:nvSpPr>
          <p:cNvPr id="104" name="CustomShape 1"/>
          <p:cNvSpPr/>
          <p:nvPr/>
        </p:nvSpPr>
        <p:spPr>
          <a:xfrm>
            <a:off x="609480" y="1856880"/>
            <a:ext cx="10971720" cy="37238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nSpc>
                <a:spcPct val="90000"/>
              </a:lnSpc>
              <a:spcBef>
                <a:spcPts val="1001"/>
              </a:spcBef>
              <a:tabLst>
                <a:tab pos="0" algn="l"/>
              </a:tabLst>
            </a:pPr>
            <a:r>
              <a:rPr lang="sr-Latn-RS" sz="2800" b="1" strike="noStrike" spc="-1">
                <a:solidFill>
                  <a:srgbClr val="000000"/>
                </a:solidFill>
                <a:latin typeface="Arial"/>
                <a:ea typeface="DejaVu Sans"/>
              </a:rPr>
              <a:t>LJUDSKA PRAVA I KLIMATSKE PROMENE</a:t>
            </a:r>
            <a:endParaRPr lang="en-US" sz="2800" b="0" strike="noStrike" spc="-1">
              <a:latin typeface="Arial"/>
            </a:endParaRPr>
          </a:p>
          <a:p>
            <a:pPr>
              <a:lnSpc>
                <a:spcPct val="90000"/>
              </a:lnSpc>
              <a:spcBef>
                <a:spcPts val="1001"/>
              </a:spcBef>
              <a:tabLst>
                <a:tab pos="0" algn="l"/>
              </a:tabLst>
            </a:pPr>
            <a:endParaRPr lang="en-US" sz="28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Presuda Suda za ljudska prava Saveta Evrope (ECHR 087/2024)</a:t>
            </a:r>
            <a:endParaRPr lang="en-US" sz="26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Član 8. Evropske konvencije o zaštiti ljudskih prava i sloboda (pravo na poštovanje privatnost i porodičnog života) podrazumeva pravo na efektivnu zaštitu od ozbiljnih negativnih posledica klimatskih promena na život, zdravlje, blagostanje i kvalitet života.</a:t>
            </a:r>
            <a:endParaRPr lang="en-US" sz="2600" b="0" strike="noStrike" spc="-1">
              <a:latin typeface="Arial"/>
            </a:endParaRPr>
          </a:p>
          <a:p>
            <a:pPr>
              <a:lnSpc>
                <a:spcPct val="90000"/>
              </a:lnSpc>
              <a:spcBef>
                <a:spcPts val="1001"/>
              </a:spcBef>
              <a:tabLst>
                <a:tab pos="0" algn="l"/>
              </a:tabLst>
            </a:pPr>
            <a:r>
              <a:rPr lang="sr-Latn-RS" sz="2600" b="0" strike="noStrike" spc="-1">
                <a:solidFill>
                  <a:srgbClr val="000000"/>
                </a:solidFill>
                <a:latin typeface="Arial"/>
                <a:ea typeface="DejaVu Sans"/>
              </a:rPr>
              <a:t>Presude Suda za ljudska prava deo pravnih tekovina EU i obavezujuće za sve države članice.</a:t>
            </a:r>
            <a:endParaRPr lang="en-US" sz="2600" b="0" strike="noStrike" spc="-1">
              <a:latin typeface="Arial"/>
            </a:endParaRPr>
          </a:p>
          <a:p>
            <a:pPr>
              <a:lnSpc>
                <a:spcPct val="90000"/>
              </a:lnSpc>
              <a:spcBef>
                <a:spcPts val="1001"/>
              </a:spcBef>
              <a:tabLst>
                <a:tab pos="0" algn="l"/>
              </a:tabLst>
            </a:pPr>
            <a:endParaRPr lang="en-US" sz="2600" b="0" strike="noStrike" spc="-1">
              <a:latin typeface="Arial"/>
            </a:endParaRPr>
          </a:p>
        </p:txBody>
      </p:sp>
    </p:spTree>
  </p:cSld>
  <p:clrMapOvr>
    <a:masterClrMapping/>
  </p:clrMapOvr>
  <mc:AlternateContent xmlns:mc="http://schemas.openxmlformats.org/markup-compatibility/2006" xmlns:p14="http://schemas.microsoft.com/office/powerpoint/2010/main">
    <mc:Choice Requires="p14">
      <p:transition spd="slow" p14:dur="2000"/>
    </mc:Choice>
    <mc:Fallback xmlns="" xmlns:p15="http://schemas.microsoft.com/office/powerpoint/2012/main">
      <p:transition spd="slow"/>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3" name="Picture 1_17"/>
          <p:cNvPicPr/>
          <p:nvPr/>
        </p:nvPicPr>
        <p:blipFill>
          <a:blip r:embed="rId3"/>
          <a:stretch/>
        </p:blipFill>
        <p:spPr>
          <a:xfrm>
            <a:off x="0" y="0"/>
            <a:ext cx="12187080" cy="6855120"/>
          </a:xfrm>
          <a:prstGeom prst="rect">
            <a:avLst/>
          </a:prstGeom>
          <a:ln w="0">
            <a:noFill/>
          </a:ln>
        </p:spPr>
      </p:pic>
      <p:sp>
        <p:nvSpPr>
          <p:cNvPr id="114" name="CustomShape 1"/>
          <p:cNvSpPr/>
          <p:nvPr/>
        </p:nvSpPr>
        <p:spPr>
          <a:xfrm>
            <a:off x="471333" y="1679263"/>
            <a:ext cx="10969920" cy="3722040"/>
          </a:xfrm>
          <a:prstGeom prst="rect">
            <a:avLst/>
          </a:prstGeom>
          <a:noFill/>
          <a:ln w="0">
            <a:noFill/>
          </a:ln>
        </p:spPr>
        <p:style>
          <a:lnRef idx="0">
            <a:scrgbClr r="0" g="0" b="0"/>
          </a:lnRef>
          <a:fillRef idx="0">
            <a:scrgbClr r="0" g="0" b="0"/>
          </a:fillRef>
          <a:effectRef idx="0">
            <a:scrgbClr r="0" g="0" b="0"/>
          </a:effectRef>
          <a:fontRef idx="minor"/>
        </p:style>
        <p:txBody>
          <a:bodyPr lIns="0" tIns="0" rIns="0" bIns="0">
            <a:noAutofit/>
          </a:bodyPr>
          <a:lstStyle/>
          <a:p>
            <a:pPr algn="ctr">
              <a:lnSpc>
                <a:spcPct val="90000"/>
              </a:lnSpc>
              <a:spcBef>
                <a:spcPts val="1001"/>
              </a:spcBef>
              <a:tabLst>
                <a:tab pos="0" algn="l"/>
              </a:tabLst>
            </a:pPr>
            <a:endParaRPr lang="en-US" sz="2400" spc="-1" dirty="0">
              <a:solidFill>
                <a:srgbClr val="000000"/>
              </a:solidFill>
            </a:endParaRPr>
          </a:p>
        </p:txBody>
      </p:sp>
      <p:sp>
        <p:nvSpPr>
          <p:cNvPr id="3" name="Rectangle 2"/>
          <p:cNvSpPr/>
          <p:nvPr/>
        </p:nvSpPr>
        <p:spPr>
          <a:xfrm>
            <a:off x="540199" y="5081540"/>
            <a:ext cx="11106681" cy="954107"/>
          </a:xfrm>
          <a:prstGeom prst="rect">
            <a:avLst/>
          </a:prstGeom>
        </p:spPr>
        <p:txBody>
          <a:bodyPr wrap="square">
            <a:spAutoFit/>
          </a:bodyPr>
          <a:lstStyle/>
          <a:p>
            <a:r>
              <a:rPr lang="en-US" sz="1400" dirty="0"/>
              <a:t>DISCLAIMER </a:t>
            </a:r>
          </a:p>
          <a:p>
            <a:r>
              <a:rPr lang="en-US" sz="1400" dirty="0"/>
              <a:t>Funded by the European Union. Views and opinions expressed are however those of the author(s) only and do not necessarily reflect those of the European Union or the European Education and Culture Executive Agency (EACEA). Neither the European Union nor the granting authority can be held responsible for them.</a:t>
            </a:r>
          </a:p>
        </p:txBody>
      </p:sp>
      <p:sp>
        <p:nvSpPr>
          <p:cNvPr id="4" name="Rectangle 3"/>
          <p:cNvSpPr/>
          <p:nvPr/>
        </p:nvSpPr>
        <p:spPr>
          <a:xfrm>
            <a:off x="3934676" y="1836554"/>
            <a:ext cx="4768569" cy="584775"/>
          </a:xfrm>
          <a:prstGeom prst="rect">
            <a:avLst/>
          </a:prstGeom>
        </p:spPr>
        <p:txBody>
          <a:bodyPr wrap="square">
            <a:spAutoFit/>
          </a:bodyPr>
          <a:lstStyle/>
          <a:p>
            <a:r>
              <a:rPr lang="en-US" sz="3200" b="1" dirty="0"/>
              <a:t>HVALA NA </a:t>
            </a:r>
            <a:r>
              <a:rPr lang="en-US" sz="3200" b="1" dirty="0" smtClean="0"/>
              <a:t>PAŽNJI</a:t>
            </a:r>
            <a:r>
              <a:rPr lang="sr-Latn-RS" sz="3200" b="1" dirty="0" smtClean="0"/>
              <a:t>!</a:t>
            </a:r>
            <a:endParaRPr lang="en-US" sz="3200" b="1" dirty="0"/>
          </a:p>
        </p:txBody>
      </p:sp>
    </p:spTree>
    <p:extLst>
      <p:ext uri="{BB962C8B-B14F-4D97-AF65-F5344CB8AC3E}">
        <p14:creationId xmlns:p14="http://schemas.microsoft.com/office/powerpoint/2010/main" val="1315149834"/>
      </p:ext>
    </p:extLst>
  </p:cSld>
  <p:clrMapOvr>
    <a:masterClrMapping/>
  </p:clrMapOvr>
  <mc:AlternateContent xmlns:mc="http://schemas.openxmlformats.org/markup-compatibility/2006" xmlns:p14="http://schemas.microsoft.com/office/powerpoint/2010/main">
    <mc:Choice Requires="p14">
      <p:transition spd="slow" p14:dur="2000"/>
    </mc:Choice>
    <mc:Fallback xmlns:p15="http://schemas.microsoft.com/office/powerpoint/2012/main" xmlns="">
      <p:transition spd="slow"/>
    </mc:Fallback>
  </mc:AlternateContent>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DejaVu Sans"/>
        <a:cs typeface="DejaVu Sans"/>
      </a:majorFont>
      <a:minorFont>
        <a:latin typeface="Arial"/>
        <a:ea typeface="DejaVu Sans"/>
        <a:cs typeface="DejaVu Sans"/>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miter/>
        </a:ln>
        <a:ln w="25400" cap="flat" cmpd="sng" algn="ctr">
          <a:solidFill>
            <a:schemeClr val="phClr"/>
          </a:solidFill>
          <a:prstDash val="solid"/>
          <a:miter/>
        </a:ln>
        <a:ln w="38100" cap="flat" cmpd="sng" algn="ctr">
          <a:solidFill>
            <a:schemeClr val="phClr"/>
          </a:solidFill>
          <a:prstDash val="solid"/>
          <a:miter/>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39</TotalTime>
  <Words>871</Words>
  <Application>Microsoft Office PowerPoint</Application>
  <PresentationFormat>Widescreen</PresentationFormat>
  <Paragraphs>76</Paragraphs>
  <Slides>16</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16</vt:i4>
      </vt:variant>
    </vt:vector>
  </HeadingPairs>
  <TitlesOfParts>
    <vt:vector size="23" baseType="lpstr">
      <vt:lpstr>Arial</vt:lpstr>
      <vt:lpstr>Calibri</vt:lpstr>
      <vt:lpstr>DejaVu Sans</vt:lpstr>
      <vt:lpstr>Symbol</vt:lpstr>
      <vt:lpstr>Wingdings</vt:lpstr>
      <vt:lpstr>Office Theme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
  <dc:creator>Tamara Krstic</dc:creator>
  <dc:description/>
  <cp:lastModifiedBy>jvapa@libero.it</cp:lastModifiedBy>
  <cp:revision>9</cp:revision>
  <dcterms:created xsi:type="dcterms:W3CDTF">2021-02-02T10:15:04Z</dcterms:created>
  <dcterms:modified xsi:type="dcterms:W3CDTF">2025-01-01T15:59:27Z</dcterms:modified>
  <dc:language>en-US</dc:languag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Widescreen</vt:lpwstr>
  </property>
  <property fmtid="{D5CDD505-2E9C-101B-9397-08002B2CF9AE}" pid="3" name="Slides">
    <vt:i4>2</vt:i4>
  </property>
</Properties>
</file>